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31" r:id="rId2"/>
    <p:sldId id="354" r:id="rId3"/>
    <p:sldId id="333" r:id="rId4"/>
    <p:sldId id="323" r:id="rId5"/>
    <p:sldId id="347" r:id="rId6"/>
    <p:sldId id="342" r:id="rId7"/>
    <p:sldId id="339" r:id="rId8"/>
    <p:sldId id="348" r:id="rId9"/>
    <p:sldId id="341" r:id="rId10"/>
    <p:sldId id="338" r:id="rId11"/>
    <p:sldId id="340" r:id="rId12"/>
    <p:sldId id="349" r:id="rId13"/>
    <p:sldId id="350" r:id="rId14"/>
    <p:sldId id="351" r:id="rId15"/>
    <p:sldId id="352" r:id="rId16"/>
    <p:sldId id="35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1CBB4-3093-4A40-83BB-FA1DC57246A6}" v="12" dt="2023-11-21T14:51:31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010" autoAdjust="0"/>
  </p:normalViewPr>
  <p:slideViewPr>
    <p:cSldViewPr snapToGrid="0" snapToObjects="1">
      <p:cViewPr varScale="1">
        <p:scale>
          <a:sx n="68" d="100"/>
          <a:sy n="68" d="100"/>
        </p:scale>
        <p:origin x="66" y="2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56B1CBB4-3093-4A40-83BB-FA1DC57246A6}"/>
    <pc:docChg chg="undo custSel addSld delSld modSld">
      <pc:chgData name="Yoder, Jason" userId="28f4d4d8-da04-4f86-b14d-a21675737bc5" providerId="ADAL" clId="{56B1CBB4-3093-4A40-83BB-FA1DC57246A6}" dt="2023-11-21T14:52:01.448" v="764" actId="5793"/>
      <pc:docMkLst>
        <pc:docMk/>
      </pc:docMkLst>
      <pc:sldChg chg="del">
        <pc:chgData name="Yoder, Jason" userId="28f4d4d8-da04-4f86-b14d-a21675737bc5" providerId="ADAL" clId="{56B1CBB4-3093-4A40-83BB-FA1DC57246A6}" dt="2023-11-21T13:26:08.201" v="1" actId="47"/>
        <pc:sldMkLst>
          <pc:docMk/>
          <pc:sldMk cId="4166995301" sldId="330"/>
        </pc:sldMkLst>
      </pc:sldChg>
      <pc:sldChg chg="addSp delSp modSp mod">
        <pc:chgData name="Yoder, Jason" userId="28f4d4d8-da04-4f86-b14d-a21675737bc5" providerId="ADAL" clId="{56B1CBB4-3093-4A40-83BB-FA1DC57246A6}" dt="2023-11-21T14:13:34.247" v="651"/>
        <pc:sldMkLst>
          <pc:docMk/>
          <pc:sldMk cId="1302042835" sldId="331"/>
        </pc:sldMkLst>
        <pc:spChg chg="mod">
          <ac:chgData name="Yoder, Jason" userId="28f4d4d8-da04-4f86-b14d-a21675737bc5" providerId="ADAL" clId="{56B1CBB4-3093-4A40-83BB-FA1DC57246A6}" dt="2023-11-21T14:00:52.182" v="102" actId="113"/>
          <ac:spMkLst>
            <pc:docMk/>
            <pc:sldMk cId="1302042835" sldId="331"/>
            <ac:spMk id="2" creationId="{29826FFB-88E1-2671-3232-3FA756FD33C1}"/>
          </ac:spMkLst>
        </pc:spChg>
        <pc:spChg chg="mod">
          <ac:chgData name="Yoder, Jason" userId="28f4d4d8-da04-4f86-b14d-a21675737bc5" providerId="ADAL" clId="{56B1CBB4-3093-4A40-83BB-FA1DC57246A6}" dt="2023-11-21T14:13:06.769" v="642" actId="6549"/>
          <ac:spMkLst>
            <pc:docMk/>
            <pc:sldMk cId="1302042835" sldId="331"/>
            <ac:spMk id="50" creationId="{00000000-0000-0000-0000-000000000000}"/>
          </ac:spMkLst>
        </pc:spChg>
        <pc:grpChg chg="mod">
          <ac:chgData name="Yoder, Jason" userId="28f4d4d8-da04-4f86-b14d-a21675737bc5" providerId="ADAL" clId="{56B1CBB4-3093-4A40-83BB-FA1DC57246A6}" dt="2023-11-21T14:13:34.247" v="651"/>
          <ac:grpSpMkLst>
            <pc:docMk/>
            <pc:sldMk cId="1302042835" sldId="331"/>
            <ac:grpSpMk id="29" creationId="{152EEEF7-4B46-8B7A-2C11-1AAB4C25B088}"/>
          </ac:grpSpMkLst>
        </pc:grpChg>
        <pc:picChg chg="add del mod">
          <ac:chgData name="Yoder, Jason" userId="28f4d4d8-da04-4f86-b14d-a21675737bc5" providerId="ADAL" clId="{56B1CBB4-3093-4A40-83BB-FA1DC57246A6}" dt="2023-11-21T13:57:44.259" v="11" actId="478"/>
          <ac:picMkLst>
            <pc:docMk/>
            <pc:sldMk cId="1302042835" sldId="331"/>
            <ac:picMk id="4" creationId="{EC03BD0D-317D-5109-9A04-C17FB29E9752}"/>
          </ac:picMkLst>
        </pc:picChg>
        <pc:picChg chg="del mod">
          <ac:chgData name="Yoder, Jason" userId="28f4d4d8-da04-4f86-b14d-a21675737bc5" providerId="ADAL" clId="{56B1CBB4-3093-4A40-83BB-FA1DC57246A6}" dt="2023-11-21T13:53:06.398" v="8" actId="478"/>
          <ac:picMkLst>
            <pc:docMk/>
            <pc:sldMk cId="1302042835" sldId="331"/>
            <ac:picMk id="5" creationId="{E2A0B1BB-29E7-46F6-A3C8-2B3931560926}"/>
          </ac:picMkLst>
        </pc:picChg>
        <pc:picChg chg="add del">
          <ac:chgData name="Yoder, Jason" userId="28f4d4d8-da04-4f86-b14d-a21675737bc5" providerId="ADAL" clId="{56B1CBB4-3093-4A40-83BB-FA1DC57246A6}" dt="2023-11-21T13:56:42.922" v="10" actId="478"/>
          <ac:picMkLst>
            <pc:docMk/>
            <pc:sldMk cId="1302042835" sldId="331"/>
            <ac:picMk id="7" creationId="{5E5AD2FF-B589-2789-5B99-857B5F78A88B}"/>
          </ac:picMkLst>
        </pc:picChg>
        <pc:picChg chg="add del mod">
          <ac:chgData name="Yoder, Jason" userId="28f4d4d8-da04-4f86-b14d-a21675737bc5" providerId="ADAL" clId="{56B1CBB4-3093-4A40-83BB-FA1DC57246A6}" dt="2023-11-21T13:58:59.226" v="43" actId="478"/>
          <ac:picMkLst>
            <pc:docMk/>
            <pc:sldMk cId="1302042835" sldId="331"/>
            <ac:picMk id="9" creationId="{56C478B7-D855-7381-20F6-EC0BFAF7C12F}"/>
          </ac:picMkLst>
        </pc:picChg>
        <pc:picChg chg="del">
          <ac:chgData name="Yoder, Jason" userId="28f4d4d8-da04-4f86-b14d-a21675737bc5" providerId="ADAL" clId="{56B1CBB4-3093-4A40-83BB-FA1DC57246A6}" dt="2023-11-21T13:51:58.644" v="2" actId="478"/>
          <ac:picMkLst>
            <pc:docMk/>
            <pc:sldMk cId="1302042835" sldId="331"/>
            <ac:picMk id="10" creationId="{15CDABD2-30A2-469B-AC17-0A008297CC65}"/>
          </ac:picMkLst>
        </pc:picChg>
        <pc:picChg chg="add del mod">
          <ac:chgData name="Yoder, Jason" userId="28f4d4d8-da04-4f86-b14d-a21675737bc5" providerId="ADAL" clId="{56B1CBB4-3093-4A40-83BB-FA1DC57246A6}" dt="2023-11-21T13:59:20.809" v="46" actId="478"/>
          <ac:picMkLst>
            <pc:docMk/>
            <pc:sldMk cId="1302042835" sldId="331"/>
            <ac:picMk id="12" creationId="{77980875-9127-6C40-E42C-79F9AC7F3B20}"/>
          </ac:picMkLst>
        </pc:picChg>
        <pc:picChg chg="add del mod">
          <ac:chgData name="Yoder, Jason" userId="28f4d4d8-da04-4f86-b14d-a21675737bc5" providerId="ADAL" clId="{56B1CBB4-3093-4A40-83BB-FA1DC57246A6}" dt="2023-11-21T13:59:35.294" v="49" actId="478"/>
          <ac:picMkLst>
            <pc:docMk/>
            <pc:sldMk cId="1302042835" sldId="331"/>
            <ac:picMk id="14" creationId="{D8030BE8-DEC5-4255-4D17-2BBABEC52844}"/>
          </ac:picMkLst>
        </pc:picChg>
        <pc:picChg chg="add mod">
          <ac:chgData name="Yoder, Jason" userId="28f4d4d8-da04-4f86-b14d-a21675737bc5" providerId="ADAL" clId="{56B1CBB4-3093-4A40-83BB-FA1DC57246A6}" dt="2023-11-21T13:59:41.103" v="52" actId="14100"/>
          <ac:picMkLst>
            <pc:docMk/>
            <pc:sldMk cId="1302042835" sldId="331"/>
            <ac:picMk id="16" creationId="{0453F0D0-DCB5-098B-EAC5-47388051A55A}"/>
          </ac:picMkLst>
        </pc:picChg>
        <pc:picChg chg="add mod modCrop">
          <ac:chgData name="Yoder, Jason" userId="28f4d4d8-da04-4f86-b14d-a21675737bc5" providerId="ADAL" clId="{56B1CBB4-3093-4A40-83BB-FA1DC57246A6}" dt="2023-11-21T14:13:12.222" v="644" actId="1076"/>
          <ac:picMkLst>
            <pc:docMk/>
            <pc:sldMk cId="1302042835" sldId="331"/>
            <ac:picMk id="22" creationId="{0B8B5539-82AD-A632-D769-F2E52565373B}"/>
          </ac:picMkLst>
        </pc:picChg>
        <pc:inkChg chg="add">
          <ac:chgData name="Yoder, Jason" userId="28f4d4d8-da04-4f86-b14d-a21675737bc5" providerId="ADAL" clId="{56B1CBB4-3093-4A40-83BB-FA1DC57246A6}" dt="2023-11-21T14:01:07.493" v="103" actId="9405"/>
          <ac:inkMkLst>
            <pc:docMk/>
            <pc:sldMk cId="1302042835" sldId="331"/>
            <ac:inkMk id="17" creationId="{F92E14CB-B205-43BF-A106-8C7B4F06602C}"/>
          </ac:inkMkLst>
        </pc:inkChg>
        <pc:inkChg chg="add">
          <ac:chgData name="Yoder, Jason" userId="28f4d4d8-da04-4f86-b14d-a21675737bc5" providerId="ADAL" clId="{56B1CBB4-3093-4A40-83BB-FA1DC57246A6}" dt="2023-11-21T14:01:16.818" v="104" actId="9405"/>
          <ac:inkMkLst>
            <pc:docMk/>
            <pc:sldMk cId="1302042835" sldId="331"/>
            <ac:inkMk id="18" creationId="{4EC42C5D-6651-7930-0ED2-9DFB1A6153C8}"/>
          </ac:inkMkLst>
        </pc:inkChg>
        <pc:inkChg chg="add">
          <ac:chgData name="Yoder, Jason" userId="28f4d4d8-da04-4f86-b14d-a21675737bc5" providerId="ADAL" clId="{56B1CBB4-3093-4A40-83BB-FA1DC57246A6}" dt="2023-11-21T14:01:20.310" v="105" actId="9405"/>
          <ac:inkMkLst>
            <pc:docMk/>
            <pc:sldMk cId="1302042835" sldId="331"/>
            <ac:inkMk id="19" creationId="{F62E0E69-4ED3-01FE-D364-AB4C0FBEE3CC}"/>
          </ac:inkMkLst>
        </pc:inkChg>
        <pc:inkChg chg="add del">
          <ac:chgData name="Yoder, Jason" userId="28f4d4d8-da04-4f86-b14d-a21675737bc5" providerId="ADAL" clId="{56B1CBB4-3093-4A40-83BB-FA1DC57246A6}" dt="2023-11-21T14:13:09.135" v="643" actId="478"/>
          <ac:inkMkLst>
            <pc:docMk/>
            <pc:sldMk cId="1302042835" sldId="331"/>
            <ac:inkMk id="20" creationId="{2DDF09EE-6254-33F6-D871-44AF5AD4C0C6}"/>
          </ac:inkMkLst>
        </pc:inkChg>
        <pc:inkChg chg="add">
          <ac:chgData name="Yoder, Jason" userId="28f4d4d8-da04-4f86-b14d-a21675737bc5" providerId="ADAL" clId="{56B1CBB4-3093-4A40-83BB-FA1DC57246A6}" dt="2023-11-21T14:13:18.104" v="645" actId="9405"/>
          <ac:inkMkLst>
            <pc:docMk/>
            <pc:sldMk cId="1302042835" sldId="331"/>
            <ac:inkMk id="23" creationId="{3F46DDE0-B337-B19B-A7D2-28AC5F5556E9}"/>
          </ac:inkMkLst>
        </pc:inkChg>
        <pc:inkChg chg="add">
          <ac:chgData name="Yoder, Jason" userId="28f4d4d8-da04-4f86-b14d-a21675737bc5" providerId="ADAL" clId="{56B1CBB4-3093-4A40-83BB-FA1DC57246A6}" dt="2023-11-21T14:13:21.872" v="646" actId="9405"/>
          <ac:inkMkLst>
            <pc:docMk/>
            <pc:sldMk cId="1302042835" sldId="331"/>
            <ac:inkMk id="24" creationId="{C0E210E2-4A31-2EAC-435E-3F99A99397C8}"/>
          </ac:inkMkLst>
        </pc:inkChg>
        <pc:inkChg chg="add">
          <ac:chgData name="Yoder, Jason" userId="28f4d4d8-da04-4f86-b14d-a21675737bc5" providerId="ADAL" clId="{56B1CBB4-3093-4A40-83BB-FA1DC57246A6}" dt="2023-11-21T14:13:26.870" v="647" actId="9405"/>
          <ac:inkMkLst>
            <pc:docMk/>
            <pc:sldMk cId="1302042835" sldId="331"/>
            <ac:inkMk id="25" creationId="{8E038D5F-76AF-1F5D-1C46-DED553C3EFA4}"/>
          </ac:inkMkLst>
        </pc:inkChg>
        <pc:inkChg chg="add mod">
          <ac:chgData name="Yoder, Jason" userId="28f4d4d8-da04-4f86-b14d-a21675737bc5" providerId="ADAL" clId="{56B1CBB4-3093-4A40-83BB-FA1DC57246A6}" dt="2023-11-21T14:13:34.247" v="651"/>
          <ac:inkMkLst>
            <pc:docMk/>
            <pc:sldMk cId="1302042835" sldId="331"/>
            <ac:inkMk id="26" creationId="{D5303D9A-01F0-248B-0962-86165AB8D37E}"/>
          </ac:inkMkLst>
        </pc:inkChg>
        <pc:inkChg chg="add mod">
          <ac:chgData name="Yoder, Jason" userId="28f4d4d8-da04-4f86-b14d-a21675737bc5" providerId="ADAL" clId="{56B1CBB4-3093-4A40-83BB-FA1DC57246A6}" dt="2023-11-21T14:13:34.247" v="651"/>
          <ac:inkMkLst>
            <pc:docMk/>
            <pc:sldMk cId="1302042835" sldId="331"/>
            <ac:inkMk id="27" creationId="{DFE8D2C3-7A48-7416-D60C-F714A02A313B}"/>
          </ac:inkMkLst>
        </pc:inkChg>
        <pc:inkChg chg="add mod">
          <ac:chgData name="Yoder, Jason" userId="28f4d4d8-da04-4f86-b14d-a21675737bc5" providerId="ADAL" clId="{56B1CBB4-3093-4A40-83BB-FA1DC57246A6}" dt="2023-11-21T14:13:34.247" v="651"/>
          <ac:inkMkLst>
            <pc:docMk/>
            <pc:sldMk cId="1302042835" sldId="331"/>
            <ac:inkMk id="28" creationId="{C1925A05-52A3-BBBF-6125-CBFBC941D36D}"/>
          </ac:inkMkLst>
        </pc:inkChg>
      </pc:sldChg>
      <pc:sldChg chg="mod modShow">
        <pc:chgData name="Yoder, Jason" userId="28f4d4d8-da04-4f86-b14d-a21675737bc5" providerId="ADAL" clId="{56B1CBB4-3093-4A40-83BB-FA1DC57246A6}" dt="2023-11-21T13:24:22.910" v="0" actId="729"/>
        <pc:sldMkLst>
          <pc:docMk/>
          <pc:sldMk cId="3952179403" sldId="342"/>
        </pc:sldMkLst>
      </pc:sldChg>
      <pc:sldChg chg="addSp delSp modSp new mod">
        <pc:chgData name="Yoder, Jason" userId="28f4d4d8-da04-4f86-b14d-a21675737bc5" providerId="ADAL" clId="{56B1CBB4-3093-4A40-83BB-FA1DC57246A6}" dt="2023-11-21T14:11:43.462" v="628" actId="1076"/>
        <pc:sldMkLst>
          <pc:docMk/>
          <pc:sldMk cId="3678158814" sldId="343"/>
        </pc:sldMkLst>
        <pc:spChg chg="mod">
          <ac:chgData name="Yoder, Jason" userId="28f4d4d8-da04-4f86-b14d-a21675737bc5" providerId="ADAL" clId="{56B1CBB4-3093-4A40-83BB-FA1DC57246A6}" dt="2023-11-21T14:10:28.890" v="565" actId="1076"/>
          <ac:spMkLst>
            <pc:docMk/>
            <pc:sldMk cId="3678158814" sldId="343"/>
            <ac:spMk id="2" creationId="{83D4630F-C598-95D2-A677-264975F7D4DB}"/>
          </ac:spMkLst>
        </pc:spChg>
        <pc:spChg chg="del">
          <ac:chgData name="Yoder, Jason" userId="28f4d4d8-da04-4f86-b14d-a21675737bc5" providerId="ADAL" clId="{56B1CBB4-3093-4A40-83BB-FA1DC57246A6}" dt="2023-11-21T14:06:23.605" v="241"/>
          <ac:spMkLst>
            <pc:docMk/>
            <pc:sldMk cId="3678158814" sldId="343"/>
            <ac:spMk id="3" creationId="{90133505-B1FD-9F3B-96D3-6F2572152795}"/>
          </ac:spMkLst>
        </pc:spChg>
        <pc:spChg chg="add del mod">
          <ac:chgData name="Yoder, Jason" userId="28f4d4d8-da04-4f86-b14d-a21675737bc5" providerId="ADAL" clId="{56B1CBB4-3093-4A40-83BB-FA1DC57246A6}" dt="2023-11-21T14:06:46.222" v="250"/>
          <ac:spMkLst>
            <pc:docMk/>
            <pc:sldMk cId="3678158814" sldId="343"/>
            <ac:spMk id="6" creationId="{1DD580A1-8FD3-3EDE-D8A4-79F027E984ED}"/>
          </ac:spMkLst>
        </pc:spChg>
        <pc:spChg chg="add mod">
          <ac:chgData name="Yoder, Jason" userId="28f4d4d8-da04-4f86-b14d-a21675737bc5" providerId="ADAL" clId="{56B1CBB4-3093-4A40-83BB-FA1DC57246A6}" dt="2023-11-21T14:09:11.814" v="424" actId="1076"/>
          <ac:spMkLst>
            <pc:docMk/>
            <pc:sldMk cId="3678158814" sldId="343"/>
            <ac:spMk id="13" creationId="{477AD6E2-555F-45D2-149A-5FE1442798BF}"/>
          </ac:spMkLst>
        </pc:spChg>
        <pc:spChg chg="add mod">
          <ac:chgData name="Yoder, Jason" userId="28f4d4d8-da04-4f86-b14d-a21675737bc5" providerId="ADAL" clId="{56B1CBB4-3093-4A40-83BB-FA1DC57246A6}" dt="2023-11-21T14:11:30.477" v="624" actId="20577"/>
          <ac:spMkLst>
            <pc:docMk/>
            <pc:sldMk cId="3678158814" sldId="343"/>
            <ac:spMk id="15" creationId="{017E3B92-AC47-5027-9A6B-DF9660518F15}"/>
          </ac:spMkLst>
        </pc:spChg>
        <pc:spChg chg="add mod">
          <ac:chgData name="Yoder, Jason" userId="28f4d4d8-da04-4f86-b14d-a21675737bc5" providerId="ADAL" clId="{56B1CBB4-3093-4A40-83BB-FA1DC57246A6}" dt="2023-11-21T14:11:43.462" v="628" actId="1076"/>
          <ac:spMkLst>
            <pc:docMk/>
            <pc:sldMk cId="3678158814" sldId="343"/>
            <ac:spMk id="17" creationId="{EB7CC05C-E84E-59DE-1114-D38B01CE2D3D}"/>
          </ac:spMkLst>
        </pc:spChg>
        <pc:picChg chg="add mod">
          <ac:chgData name="Yoder, Jason" userId="28f4d4d8-da04-4f86-b14d-a21675737bc5" providerId="ADAL" clId="{56B1CBB4-3093-4A40-83BB-FA1DC57246A6}" dt="2023-11-21T14:10:30.374" v="566" actId="1076"/>
          <ac:picMkLst>
            <pc:docMk/>
            <pc:sldMk cId="3678158814" sldId="343"/>
            <ac:picMk id="5" creationId="{3A28BBE1-AC40-F1C0-08B3-09EF337CD7AC}"/>
          </ac:picMkLst>
        </pc:picChg>
        <pc:picChg chg="add del mod">
          <ac:chgData name="Yoder, Jason" userId="28f4d4d8-da04-4f86-b14d-a21675737bc5" providerId="ADAL" clId="{56B1CBB4-3093-4A40-83BB-FA1DC57246A6}" dt="2023-11-21T14:09:08.345" v="422" actId="478"/>
          <ac:picMkLst>
            <pc:docMk/>
            <pc:sldMk cId="3678158814" sldId="343"/>
            <ac:picMk id="8" creationId="{453A9E6A-2D6F-8B03-7D2D-502EB7F2D8FF}"/>
          </ac:picMkLst>
        </pc:picChg>
        <pc:picChg chg="add del mod">
          <ac:chgData name="Yoder, Jason" userId="28f4d4d8-da04-4f86-b14d-a21675737bc5" providerId="ADAL" clId="{56B1CBB4-3093-4A40-83BB-FA1DC57246A6}" dt="2023-11-21T14:09:50.710" v="549" actId="21"/>
          <ac:picMkLst>
            <pc:docMk/>
            <pc:sldMk cId="3678158814" sldId="343"/>
            <ac:picMk id="10" creationId="{05C76A6C-7E42-3FF0-50DC-547F97600827}"/>
          </ac:picMkLst>
        </pc:picChg>
        <pc:picChg chg="add del mod">
          <ac:chgData name="Yoder, Jason" userId="28f4d4d8-da04-4f86-b14d-a21675737bc5" providerId="ADAL" clId="{56B1CBB4-3093-4A40-83BB-FA1DC57246A6}" dt="2023-11-21T14:10:33.192" v="567" actId="21"/>
          <ac:picMkLst>
            <pc:docMk/>
            <pc:sldMk cId="3678158814" sldId="343"/>
            <ac:picMk id="12" creationId="{973EAF2F-BB8D-C9D7-F163-CF57653FAA72}"/>
          </ac:picMkLst>
        </pc:picChg>
        <pc:picChg chg="add mod">
          <ac:chgData name="Yoder, Jason" userId="28f4d4d8-da04-4f86-b14d-a21675737bc5" providerId="ADAL" clId="{56B1CBB4-3093-4A40-83BB-FA1DC57246A6}" dt="2023-11-21T14:11:34.150" v="626" actId="1076"/>
          <ac:picMkLst>
            <pc:docMk/>
            <pc:sldMk cId="3678158814" sldId="343"/>
            <ac:picMk id="14" creationId="{11D30C01-D557-EBE6-56F2-F79EC3488938}"/>
          </ac:picMkLst>
        </pc:picChg>
        <pc:picChg chg="add mod">
          <ac:chgData name="Yoder, Jason" userId="28f4d4d8-da04-4f86-b14d-a21675737bc5" providerId="ADAL" clId="{56B1CBB4-3093-4A40-83BB-FA1DC57246A6}" dt="2023-11-21T14:11:33.022" v="625" actId="1076"/>
          <ac:picMkLst>
            <pc:docMk/>
            <pc:sldMk cId="3678158814" sldId="343"/>
            <ac:picMk id="16" creationId="{886DF227-E112-AD76-369A-C7ACC343C905}"/>
          </ac:picMkLst>
        </pc:picChg>
        <pc:picChg chg="add mod">
          <ac:chgData name="Yoder, Jason" userId="28f4d4d8-da04-4f86-b14d-a21675737bc5" providerId="ADAL" clId="{56B1CBB4-3093-4A40-83BB-FA1DC57246A6}" dt="2023-11-21T14:11:07.255" v="617" actId="1076"/>
          <ac:picMkLst>
            <pc:docMk/>
            <pc:sldMk cId="3678158814" sldId="343"/>
            <ac:picMk id="18" creationId="{19B249A5-C4E3-C13A-000A-1C50FE03731E}"/>
          </ac:picMkLst>
        </pc:picChg>
      </pc:sldChg>
      <pc:sldChg chg="addSp delSp modSp new mod">
        <pc:chgData name="Yoder, Jason" userId="28f4d4d8-da04-4f86-b14d-a21675737bc5" providerId="ADAL" clId="{56B1CBB4-3093-4A40-83BB-FA1DC57246A6}" dt="2023-11-21T14:52:01.448" v="764" actId="5793"/>
        <pc:sldMkLst>
          <pc:docMk/>
          <pc:sldMk cId="433860932" sldId="344"/>
        </pc:sldMkLst>
        <pc:spChg chg="mod">
          <ac:chgData name="Yoder, Jason" userId="28f4d4d8-da04-4f86-b14d-a21675737bc5" providerId="ADAL" clId="{56B1CBB4-3093-4A40-83BB-FA1DC57246A6}" dt="2023-11-21T14:26:19.252" v="698" actId="20577"/>
          <ac:spMkLst>
            <pc:docMk/>
            <pc:sldMk cId="433860932" sldId="344"/>
            <ac:spMk id="2" creationId="{FD253367-16C3-B25E-B1DE-84702A2D435A}"/>
          </ac:spMkLst>
        </pc:spChg>
        <pc:spChg chg="del mod">
          <ac:chgData name="Yoder, Jason" userId="28f4d4d8-da04-4f86-b14d-a21675737bc5" providerId="ADAL" clId="{56B1CBB4-3093-4A40-83BB-FA1DC57246A6}" dt="2023-11-21T14:49:19.911" v="730" actId="478"/>
          <ac:spMkLst>
            <pc:docMk/>
            <pc:sldMk cId="433860932" sldId="344"/>
            <ac:spMk id="3" creationId="{D7BA9E3B-9371-8AD3-CF67-7774B62327B6}"/>
          </ac:spMkLst>
        </pc:spChg>
        <pc:spChg chg="add mod">
          <ac:chgData name="Yoder, Jason" userId="28f4d4d8-da04-4f86-b14d-a21675737bc5" providerId="ADAL" clId="{56B1CBB4-3093-4A40-83BB-FA1DC57246A6}" dt="2023-11-21T14:52:01.448" v="764" actId="5793"/>
          <ac:spMkLst>
            <pc:docMk/>
            <pc:sldMk cId="433860932" sldId="344"/>
            <ac:spMk id="5" creationId="{E5813C33-4C9A-4D8F-DCB7-0BCD95AA9F9A}"/>
          </ac:spMkLst>
        </pc:spChg>
        <pc:picChg chg="add del mod">
          <ac:chgData name="Yoder, Jason" userId="28f4d4d8-da04-4f86-b14d-a21675737bc5" providerId="ADAL" clId="{56B1CBB4-3093-4A40-83BB-FA1DC57246A6}" dt="2023-11-21T14:49:18.191" v="729" actId="478"/>
          <ac:picMkLst>
            <pc:docMk/>
            <pc:sldMk cId="433860932" sldId="344"/>
            <ac:picMk id="6" creationId="{DCD4BF5B-938B-8CD0-5544-883010EE9F25}"/>
          </ac:picMkLst>
        </pc:picChg>
        <pc:picChg chg="add del mod modCrop">
          <ac:chgData name="Yoder, Jason" userId="28f4d4d8-da04-4f86-b14d-a21675737bc5" providerId="ADAL" clId="{56B1CBB4-3093-4A40-83BB-FA1DC57246A6}" dt="2023-11-21T14:49:17.575" v="728" actId="478"/>
          <ac:picMkLst>
            <pc:docMk/>
            <pc:sldMk cId="433860932" sldId="344"/>
            <ac:picMk id="8" creationId="{10AB7D43-961D-7101-1E42-AE1F142DE2BA}"/>
          </ac:picMkLst>
        </pc:picChg>
        <pc:picChg chg="add mod">
          <ac:chgData name="Yoder, Jason" userId="28f4d4d8-da04-4f86-b14d-a21675737bc5" providerId="ADAL" clId="{56B1CBB4-3093-4A40-83BB-FA1DC57246A6}" dt="2023-11-21T14:49:30.581" v="734" actId="14100"/>
          <ac:picMkLst>
            <pc:docMk/>
            <pc:sldMk cId="433860932" sldId="344"/>
            <ac:picMk id="9" creationId="{018590F4-F96B-3618-DA8F-F3CC25BD6817}"/>
          </ac:picMkLst>
        </pc:picChg>
        <pc:inkChg chg="add del">
          <ac:chgData name="Yoder, Jason" userId="28f4d4d8-da04-4f86-b14d-a21675737bc5" providerId="ADAL" clId="{56B1CBB4-3093-4A40-83BB-FA1DC57246A6}" dt="2023-11-21T14:26:08.544" v="654" actId="9405"/>
          <ac:inkMkLst>
            <pc:docMk/>
            <pc:sldMk cId="433860932" sldId="344"/>
            <ac:inkMk id="4" creationId="{B3CD4D95-25DA-B31D-C4D1-6BA16DA4521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1F60-86AF-274C-B759-04AFDD96F2D3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05E3F-8821-6843-B7F4-F11EF97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478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here comes from a different background with different experiences, both with respected to programming and just life in general. 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Montserrat" pitchFamily="2" charset="0"/>
              </a:rPr>
              <a:t>Respect each other’s identities. Critique ideas, not people. </a:t>
            </a:r>
          </a:p>
          <a:p>
            <a:endParaRPr lang="en-US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itchFamily="2" charset="0"/>
              </a:rPr>
              <a:t>Focus on class material (no phones, except when prompted for recall activity). You’re adults, can determine when to step out for emergency phone call. When working on laptop/tablet, use do not disturb mode and stay on task. </a:t>
            </a:r>
          </a:p>
          <a:p>
            <a:endParaRPr lang="en-US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itchFamily="2" charset="0"/>
              </a:rPr>
              <a:t>Joyful exploration: Strive for “intelligent failures”: make mistakes quickly, and learn from each mistake. I’ll point out examples of what I mean when we get to certain topics. </a:t>
            </a:r>
          </a:p>
          <a:p>
            <a:endParaRPr lang="en-US" dirty="0">
              <a:solidFill>
                <a:schemeClr val="bg1"/>
              </a:solidFill>
              <a:latin typeface="Montserrat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05E3F-8821-6843-B7F4-F11EF974A4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5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passive and active learning. Briefly motivate all the active learning activities we will use in class. </a:t>
            </a:r>
            <a:endParaRPr dirty="0"/>
          </a:p>
        </p:txBody>
      </p:sp>
      <p:sp>
        <p:nvSpPr>
          <p:cNvPr id="138" name="Google Shape;138;p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19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8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3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2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9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42FC-A75F-6E46-949F-22F15D26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ACFCF-15C0-954A-9580-0AACC77E7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002F9-933F-9A45-B3C9-833027AD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C6DFF-2CE0-BA42-B491-3748AA92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F306-C50D-3E4F-8063-8A91EE66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3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1997-21F5-7747-A55D-7A6108D8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3BE49-B359-E24E-ACB8-7EDD6A7D5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A63FF-361B-2146-90FA-D2983D9B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7C8BF-CB84-DC40-95D9-E39A2CAA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58D01-370D-5240-9D50-988FEFB6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0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E236B-D96E-D545-9CFC-A9CC6ADB7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A0FD1-3B44-2B4B-B86C-F956EFCBA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819E-A15C-3642-AEE2-5C0F9FC3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50015-129C-F849-A9E9-D1CE8F77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4944F-6730-7A4E-8C15-3E4FE173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BD51-5367-A94A-B476-616F335E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5135-1B19-A448-850F-D5311CE61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720F-5659-DD41-9CE9-11879392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00E62-7FED-444D-8BCE-998EC914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E0604-C341-CC40-990B-1E472A08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313A-EDDA-2041-9966-EECDD2B2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26D43-6C08-0B4E-9302-8916C23D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C83D2-98C1-6543-A3DB-B646A800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5C18-9ABD-5B40-BAA8-C77F95F1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92B6-A095-1540-9998-0F3989F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4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6562-EA8A-5440-B60E-A906051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8823-9C31-8146-AA8A-091E1E0D3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86C45-A302-F144-B7CA-C559B1A06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F7D52-3FBF-D142-A290-D1585121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2402E-E17E-1247-9ADB-96180571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5FEC9-71D0-C844-B3F7-8C0F9FBF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4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36F0-4921-9B4B-8BB9-A20838DB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03876-49E7-C245-9AF8-474756480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5F9A2-B7C3-9B40-9DF6-12EE1B5E9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40873-8079-A148-BCCE-BB3E1797A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53B49-97FC-E843-861D-9AA0490BC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ABFE99-3FBA-994F-8554-15A389B6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1F348-ADB2-9F44-BF04-A894D458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3EC666-6A15-4945-90EA-361EA49C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9053-F016-7C48-83BC-93B8CC7C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35BA2-CD9C-5F4E-82A4-1C52E15E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36770-C03B-094A-A32D-9CBDA12D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77EE4-ECEB-584B-BB40-7AD802E1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1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6837D-54B2-B341-8F8C-66A716AE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2A46A-236C-CC4E-9382-C935359F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97E7C-954D-3444-932D-352B1F5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6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91E0-B226-5B4D-8278-14A7E224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8EB0C-A339-2546-81CA-E65A30E05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9E2D6-13C0-434C-A0B2-E322A4506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4FD5F-F977-474C-927A-A75B4217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779F-5A81-544B-A880-536654AC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FAAED-6B7F-EA42-A80D-AC24D476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4C736-BDA6-0640-BA7C-ED069395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7234C-81C1-D04E-ABD7-EF7CEDD31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E6E8-411E-1E45-83DE-92AAD96C5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36301-15EB-2A46-9130-0BDC4285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F32D-093F-0547-B747-D1ED95C9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52AAF-0180-3647-81D3-28BA9AC6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39E1C-EBC2-654A-9BC3-996A86D7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2CC07-40E4-0C42-95E1-4A335F1E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CD33-5804-7E49-A355-0FA81E1BE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8ECB0-78E8-2947-93F5-766FFF283DA8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0BA8B-1432-994A-BB61-FE5BD4A70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3797B-B715-E547-B637-DF2B7838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84BF-6867-B84D-9A5B-F22C490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1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8QRyhesot5QZcoynj-whiRKQKH6m2K9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anludden.com/csse220-genai-guid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47114" y="143744"/>
            <a:ext cx="10846190" cy="85725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 sz="1800"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CSSE 220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  <a:endParaRPr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B8FBC-81DC-50AB-2851-A854FE3976FA}"/>
              </a:ext>
            </a:extLst>
          </p:cNvPr>
          <p:cNvSpPr txBox="1"/>
          <p:nvPr/>
        </p:nvSpPr>
        <p:spPr>
          <a:xfrm>
            <a:off x="647114" y="1138046"/>
            <a:ext cx="108461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randview" panose="020B0502040204020203" pitchFamily="34" charset="0"/>
              </a:rPr>
              <a:t>Sit next to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Grandview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randview" panose="020B0502040204020203" pitchFamily="34" charset="0"/>
              </a:rPr>
              <a:t>Open the syllabus PDF (linked from Moodle) and read pages 1-3 if you haven’t already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Grandview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randview" panose="020B0502040204020203" pitchFamily="34" charset="0"/>
              </a:rPr>
              <a:t>Open the </a:t>
            </a:r>
            <a:r>
              <a:rPr lang="en-US" sz="2800" dirty="0" err="1">
                <a:latin typeface="Grandview" panose="020B0502040204020203" pitchFamily="34" charset="0"/>
              </a:rPr>
              <a:t>ClassMaterials</a:t>
            </a:r>
            <a:r>
              <a:rPr lang="en-US" sz="2800" dirty="0">
                <a:latin typeface="Grandview" panose="020B0502040204020203" pitchFamily="34" charset="0"/>
              </a:rPr>
              <a:t>/Act01 folder in the csse220 git repository that you should have cloned (i.e., copied)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Grandview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6EDB61-FF8B-5A98-212A-A36E4417B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5747" y="4773310"/>
            <a:ext cx="1035115" cy="1893288"/>
          </a:xfrm>
          <a:prstGeom prst="rect">
            <a:avLst/>
          </a:prstGeom>
        </p:spPr>
      </p:pic>
      <p:pic>
        <p:nvPicPr>
          <p:cNvPr id="12" name="Picture 11" descr="A red letter r on a black background&#10;&#10;AI-generated content may be incorrect.">
            <a:extLst>
              <a:ext uri="{FF2B5EF4-FFF2-40B4-BE49-F238E27FC236}">
                <a16:creationId xmlns:a16="http://schemas.microsoft.com/office/drawing/2014/main" id="{FF362833-F787-7C39-435F-B609ECC2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0108"/>
            <a:ext cx="1554483" cy="19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Introductions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971" y="1675152"/>
            <a:ext cx="8229600" cy="2819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randview" panose="020B0502040204020203" pitchFamily="34" charset="0"/>
              </a:rPr>
              <a:t>TA</a:t>
            </a:r>
          </a:p>
          <a:p>
            <a:r>
              <a:rPr lang="en-US" sz="3600" dirty="0">
                <a:latin typeface="Grandview" panose="020B0502040204020203" pitchFamily="34" charset="0"/>
              </a:rPr>
              <a:t>Students (briefly! </a:t>
            </a:r>
            <a:r>
              <a:rPr lang="en-US" sz="3600" dirty="0">
                <a:latin typeface="Grandview" panose="020B0502040204020203" pitchFamily="34" charset="0"/>
                <a:sym typeface="Wingdings" panose="05000000000000000000" pitchFamily="2" charset="2"/>
              </a:rPr>
              <a:t> it’s a big class</a:t>
            </a:r>
            <a:r>
              <a:rPr lang="en-US" sz="3600" dirty="0">
                <a:latin typeface="Grandview" panose="020B0502040204020203" pitchFamily="34" charset="0"/>
              </a:rPr>
              <a:t>)</a:t>
            </a:r>
          </a:p>
          <a:p>
            <a:pPr lvl="1"/>
            <a:r>
              <a:rPr lang="en-US" sz="3200" dirty="0">
                <a:latin typeface="Grandview" panose="020B0502040204020203" pitchFamily="34" charset="0"/>
              </a:rPr>
              <a:t>What should we call you?</a:t>
            </a:r>
          </a:p>
          <a:p>
            <a:pPr lvl="1"/>
            <a:r>
              <a:rPr lang="en-US" sz="3200" dirty="0">
                <a:latin typeface="Grandview" panose="020B0502040204020203" pitchFamily="34" charset="0"/>
              </a:rPr>
              <a:t>What you do for fun/rejuvenation?</a:t>
            </a:r>
          </a:p>
          <a:p>
            <a:pPr marL="0" indent="0">
              <a:buNone/>
            </a:pPr>
            <a:endParaRPr lang="en-US" sz="3600" dirty="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60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How to get help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492163"/>
            <a:ext cx="10295021" cy="476450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Grandview" panose="020B0502040204020203" pitchFamily="34" charset="0"/>
              </a:rPr>
              <a:t>General questions (HW, course logistics): </a:t>
            </a:r>
          </a:p>
          <a:p>
            <a:pPr lvl="1"/>
            <a:r>
              <a:rPr lang="en-US" sz="2800" dirty="0">
                <a:latin typeface="Grandview" panose="020B0502040204020203" pitchFamily="34" charset="0"/>
              </a:rPr>
              <a:t>Please use course Teams channel</a:t>
            </a:r>
          </a:p>
          <a:p>
            <a:pPr lvl="1"/>
            <a:r>
              <a:rPr lang="en-US" sz="2800" dirty="0">
                <a:latin typeface="Grandview" panose="020B0502040204020203" pitchFamily="34" charset="0"/>
              </a:rPr>
              <a:t>TAs or other students may be able to respond faster</a:t>
            </a:r>
            <a:endParaRPr lang="en-US" sz="3200" dirty="0">
              <a:latin typeface="Grandview" panose="020B0502040204020203" pitchFamily="34" charset="0"/>
            </a:endParaRPr>
          </a:p>
          <a:p>
            <a:r>
              <a:rPr lang="en-US" sz="3200" dirty="0">
                <a:latin typeface="Grandview" panose="020B0502040204020203" pitchFamily="34" charset="0"/>
              </a:rPr>
              <a:t>Personal questions: </a:t>
            </a:r>
          </a:p>
          <a:p>
            <a:pPr lvl="1"/>
            <a:r>
              <a:rPr lang="en-US" sz="2800" dirty="0">
                <a:latin typeface="Grandview" panose="020B0502040204020203" pitchFamily="34" charset="0"/>
              </a:rPr>
              <a:t>Office “drop-in” hours (no appointment needed)</a:t>
            </a:r>
          </a:p>
          <a:p>
            <a:pPr lvl="1"/>
            <a:r>
              <a:rPr lang="en-US" sz="2800" dirty="0">
                <a:latin typeface="Grandview" panose="020B0502040204020203" pitchFamily="34" charset="0"/>
              </a:rPr>
              <a:t>Email</a:t>
            </a:r>
          </a:p>
          <a:p>
            <a:pPr lvl="1"/>
            <a:r>
              <a:rPr lang="en-US" sz="2800" dirty="0">
                <a:latin typeface="Grandview" panose="020B0502040204020203" pitchFamily="34" charset="0"/>
              </a:rPr>
              <a:t>1-1 meeting, scheduled via link in email signature</a:t>
            </a:r>
          </a:p>
          <a:p>
            <a:pPr lvl="2"/>
            <a:r>
              <a:rPr lang="en-US" sz="2400" dirty="0">
                <a:latin typeface="Grandview" panose="020B0502040204020203" pitchFamily="34" charset="0"/>
              </a:rPr>
              <a:t>Helps me plan my time effectively</a:t>
            </a:r>
          </a:p>
          <a:p>
            <a:pPr lvl="2"/>
            <a:r>
              <a:rPr lang="en-US" sz="2400" dirty="0">
                <a:latin typeface="Grandview" panose="020B0502040204020203" pitchFamily="34" charset="0"/>
              </a:rPr>
              <a:t>Email me if you can’t find a time</a:t>
            </a:r>
          </a:p>
          <a:p>
            <a:r>
              <a:rPr lang="en-US" sz="3200" dirty="0">
                <a:latin typeface="Grandview" panose="020B0502040204020203" pitchFamily="34" charset="0"/>
              </a:rPr>
              <a:t>Visit the Learning Center and/or Sophomore Resident Tutors (</a:t>
            </a:r>
            <a:r>
              <a:rPr lang="en-US" sz="3200" dirty="0">
                <a:latin typeface="Grandview" panose="020B0502040204020203" pitchFamily="34" charset="0"/>
                <a:hlinkClick r:id="rId3"/>
              </a:rPr>
              <a:t>intro videos</a:t>
            </a:r>
            <a:r>
              <a:rPr lang="en-US" sz="3200" dirty="0">
                <a:latin typeface="Grandview" panose="020B0502040204020203" pitchFamily="34" charset="0"/>
              </a:rPr>
              <a:t>) for free peer tutoring</a:t>
            </a:r>
          </a:p>
        </p:txBody>
      </p:sp>
    </p:spTree>
    <p:extLst>
      <p:ext uri="{BB962C8B-B14F-4D97-AF65-F5344CB8AC3E}">
        <p14:creationId xmlns:p14="http://schemas.microsoft.com/office/powerpoint/2010/main" val="184874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6749-BC47-701F-4A62-C2A34F64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Can we just Java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F6B5-48CF-1D47-CEBA-3846F695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Find a partner with a similar level of Java experience</a:t>
            </a:r>
          </a:p>
          <a:p>
            <a:r>
              <a:rPr lang="en-US" dirty="0">
                <a:latin typeface="Grandview" panose="020B0502040204020203" pitchFamily="34" charset="0"/>
              </a:rPr>
              <a:t>Open the Act01 folder in file explorer and IntelliJ</a:t>
            </a:r>
          </a:p>
          <a:p>
            <a:r>
              <a:rPr lang="en-US" dirty="0">
                <a:latin typeface="Grandview" panose="020B0502040204020203" pitchFamily="34" charset="0"/>
              </a:rPr>
              <a:t>Pick up an “Introduction to Java” handout</a:t>
            </a:r>
          </a:p>
        </p:txBody>
      </p:sp>
    </p:spTree>
    <p:extLst>
      <p:ext uri="{BB962C8B-B14F-4D97-AF65-F5344CB8AC3E}">
        <p14:creationId xmlns:p14="http://schemas.microsoft.com/office/powerpoint/2010/main" val="210466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920A-F5BE-C1C4-B7EB-1246A274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Act01: Introduction to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7B7F9-AB4F-1AB2-F1AF-A4C7424C0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Work through the handout, asking questions as needed</a:t>
            </a:r>
          </a:p>
          <a:p>
            <a:r>
              <a:rPr lang="en-US" dirty="0">
                <a:latin typeface="Grandview" panose="020B0502040204020203" pitchFamily="34" charset="0"/>
              </a:rPr>
              <a:t>Pause after Model 3 and check in with me</a:t>
            </a:r>
          </a:p>
        </p:txBody>
      </p:sp>
    </p:spTree>
    <p:extLst>
      <p:ext uri="{BB962C8B-B14F-4D97-AF65-F5344CB8AC3E}">
        <p14:creationId xmlns:p14="http://schemas.microsoft.com/office/powerpoint/2010/main" val="239206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A59B-43B9-1F81-D249-34F8C3F3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LLMs/</a:t>
            </a:r>
            <a:r>
              <a:rPr lang="en-US" dirty="0" err="1">
                <a:latin typeface="Grandview" panose="020B0502040204020203" pitchFamily="34" charset="0"/>
              </a:rPr>
              <a:t>genAI</a:t>
            </a:r>
            <a:r>
              <a:rPr lang="en-US" dirty="0">
                <a:latin typeface="Grandview" panose="020B0502040204020203" pitchFamily="34" charset="0"/>
              </a:rPr>
              <a:t> in CSSE 220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C5DF-EAB2-D085-1F65-6A430DF7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67646" cy="4828393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 panose="020B0502040204020203" pitchFamily="34" charset="0"/>
                <a:hlinkClick r:id="rId2"/>
              </a:rPr>
              <a:t>https://ianludden.com/csse220-genai-guide/</a:t>
            </a:r>
            <a:r>
              <a:rPr lang="en-US" dirty="0">
                <a:latin typeface="Grandview" panose="020B0502040204020203" pitchFamily="34" charset="0"/>
              </a:rPr>
              <a:t> </a:t>
            </a:r>
          </a:p>
          <a:p>
            <a:r>
              <a:rPr lang="en-US" dirty="0">
                <a:latin typeface="Grandview" panose="020B0502040204020203" pitchFamily="34" charset="0"/>
              </a:rPr>
              <a:t>Foundational skills </a:t>
            </a:r>
            <a:r>
              <a:rPr lang="en-US" b="1" i="1" dirty="0">
                <a:latin typeface="Grandview" panose="020B0502040204020203" pitchFamily="34" charset="0"/>
              </a:rPr>
              <a:t>and </a:t>
            </a:r>
            <a:r>
              <a:rPr lang="en-US" dirty="0">
                <a:latin typeface="Grandview" panose="020B0502040204020203" pitchFamily="34" charset="0"/>
              </a:rPr>
              <a:t>understanding when LLMs can/can’t help</a:t>
            </a:r>
          </a:p>
          <a:p>
            <a:r>
              <a:rPr lang="en-US" dirty="0">
                <a:latin typeface="Grandview" panose="020B0502040204020203" pitchFamily="34" charset="0"/>
              </a:rPr>
              <a:t>Healthy skepticism</a:t>
            </a:r>
          </a:p>
          <a:p>
            <a:endParaRPr lang="en-US" dirty="0">
              <a:latin typeface="Grandview" panose="020B0502040204020203" pitchFamily="34" charset="0"/>
            </a:endParaRPr>
          </a:p>
          <a:p>
            <a:endParaRPr lang="en-US" dirty="0">
              <a:latin typeface="Grandview" panose="020B0502040204020203" pitchFamily="34" charset="0"/>
            </a:endParaRPr>
          </a:p>
          <a:p>
            <a:endParaRPr lang="en-US" dirty="0">
              <a:latin typeface="Grandview" panose="020B0502040204020203" pitchFamily="34" charset="0"/>
            </a:endParaRPr>
          </a:p>
          <a:p>
            <a:endParaRPr lang="en-US" dirty="0">
              <a:latin typeface="Grandview" panose="020B0502040204020203" pitchFamily="34" charset="0"/>
            </a:endParaRPr>
          </a:p>
          <a:p>
            <a:r>
              <a:rPr lang="en-US" dirty="0">
                <a:latin typeface="Grandview" panose="020B0502040204020203" pitchFamily="34" charset="0"/>
              </a:rPr>
              <a:t>If the design is bad, it doesn’t matter how quickly </a:t>
            </a:r>
            <a:r>
              <a:rPr lang="en-US" dirty="0" err="1">
                <a:latin typeface="Grandview" panose="020B0502040204020203" pitchFamily="34" charset="0"/>
              </a:rPr>
              <a:t>genAI</a:t>
            </a:r>
            <a:r>
              <a:rPr lang="en-US" dirty="0">
                <a:latin typeface="Grandview" panose="020B0502040204020203" pitchFamily="34" charset="0"/>
              </a:rPr>
              <a:t> can fill in the code!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E43BDE-1A42-0C4D-3CFD-EA3F488B3DDD}"/>
              </a:ext>
            </a:extLst>
          </p:cNvPr>
          <p:cNvSpPr/>
          <p:nvPr/>
        </p:nvSpPr>
        <p:spPr>
          <a:xfrm>
            <a:off x="1404424" y="3429000"/>
            <a:ext cx="9383151" cy="16740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Grandview" panose="020B0502040204020203" pitchFamily="34" charset="0"/>
              </a:rPr>
              <a:t>There is nothing so useless as doing efficiently </a:t>
            </a:r>
            <a:br>
              <a:rPr lang="en-US" sz="3200" dirty="0">
                <a:solidFill>
                  <a:sysClr val="windowText" lastClr="000000"/>
                </a:solidFill>
                <a:latin typeface="Grandview" panose="020B0502040204020203" pitchFamily="34" charset="0"/>
              </a:rPr>
            </a:br>
            <a:r>
              <a:rPr lang="en-US" sz="3200" dirty="0">
                <a:solidFill>
                  <a:sysClr val="windowText" lastClr="000000"/>
                </a:solidFill>
                <a:latin typeface="Grandview" panose="020B0502040204020203" pitchFamily="34" charset="0"/>
              </a:rPr>
              <a:t>that which should not be done at all.</a:t>
            </a:r>
          </a:p>
          <a:p>
            <a:pPr algn="ctr"/>
            <a:r>
              <a:rPr lang="en-US" sz="2800" i="1" dirty="0">
                <a:solidFill>
                  <a:sysClr val="windowText" lastClr="000000"/>
                </a:solidFill>
                <a:latin typeface="Grandview" panose="020B0502040204020203" pitchFamily="34" charset="0"/>
              </a:rPr>
              <a:t>Peter Drucker</a:t>
            </a:r>
          </a:p>
        </p:txBody>
      </p:sp>
    </p:spTree>
    <p:extLst>
      <p:ext uri="{BB962C8B-B14F-4D97-AF65-F5344CB8AC3E}">
        <p14:creationId xmlns:p14="http://schemas.microsoft.com/office/powerpoint/2010/main" val="27244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64D94-274A-DDA7-5E67-A43F2893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15E2-BA37-5012-06E5-4C554760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How </a:t>
            </a:r>
            <a:r>
              <a:rPr lang="en-US" b="1" i="1" dirty="0">
                <a:latin typeface="Grandview" panose="020B0502040204020203" pitchFamily="34" charset="0"/>
              </a:rPr>
              <a:t>not</a:t>
            </a:r>
            <a:r>
              <a:rPr lang="en-US" dirty="0">
                <a:latin typeface="Grandview" panose="020B0502040204020203" pitchFamily="34" charset="0"/>
              </a:rPr>
              <a:t> to use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3DEED-073A-C3F6-363B-67D1F052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“Cognitive offload”: delegating your thinking/learning</a:t>
            </a:r>
          </a:p>
          <a:p>
            <a:endParaRPr lang="en-US" dirty="0">
              <a:latin typeface="Grandview" panose="020B0502040204020203" pitchFamily="34" charset="0"/>
            </a:endParaRPr>
          </a:p>
          <a:p>
            <a:r>
              <a:rPr lang="en-US" dirty="0">
                <a:latin typeface="Grandview" panose="020B0502040204020203" pitchFamily="34" charset="0"/>
              </a:rPr>
              <a:t>Finishing homework assignments when you run out of time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Just ask for an extension, and prioritize your learning</a:t>
            </a:r>
          </a:p>
          <a:p>
            <a:endParaRPr lang="en-US" dirty="0">
              <a:latin typeface="Grandview" panose="020B0502040204020203" pitchFamily="34" charset="0"/>
            </a:endParaRPr>
          </a:p>
          <a:p>
            <a:r>
              <a:rPr lang="en-US" dirty="0">
                <a:latin typeface="Grandview" panose="020B0502040204020203" pitchFamily="34" charset="0"/>
              </a:rPr>
              <a:t>Solving timed assessment problems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I can’t give feedback on </a:t>
            </a:r>
            <a:r>
              <a:rPr lang="en-US" b="1" i="1" dirty="0">
                <a:latin typeface="Grandview" panose="020B0502040204020203" pitchFamily="34" charset="0"/>
              </a:rPr>
              <a:t>your </a:t>
            </a:r>
            <a:r>
              <a:rPr lang="en-US" dirty="0">
                <a:latin typeface="Grandview" panose="020B0502040204020203" pitchFamily="34" charset="0"/>
              </a:rPr>
              <a:t>learning progress if an LLM did the work</a:t>
            </a:r>
          </a:p>
          <a:p>
            <a:pPr lvl="1"/>
            <a:endParaRPr lang="en-US" dirty="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CB2F-C101-85FE-D041-F346D34EC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672A-CF24-E9CD-AE73-934D6EAE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HW0 – How to submit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CED5-17D2-EEF5-BF37-903D713A3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Click HW0 link in Moodle to go to </a:t>
            </a:r>
            <a:r>
              <a:rPr lang="en-US" dirty="0" err="1">
                <a:latin typeface="Grandview" panose="020B0502040204020203" pitchFamily="34" charset="0"/>
              </a:rPr>
              <a:t>Gradescope</a:t>
            </a:r>
            <a:endParaRPr lang="en-US" dirty="0">
              <a:latin typeface="Grandview" panose="020B0502040204020203" pitchFamily="34" charset="0"/>
            </a:endParaRPr>
          </a:p>
          <a:p>
            <a:r>
              <a:rPr lang="en-US" dirty="0">
                <a:latin typeface="Grandview" panose="020B0502040204020203" pitchFamily="34" charset="0"/>
              </a:rPr>
              <a:t>Drag and drop HW0.java to submit</a:t>
            </a:r>
          </a:p>
          <a:p>
            <a:r>
              <a:rPr lang="en-US" dirty="0">
                <a:latin typeface="Grandview" panose="020B0502040204020203" pitchFamily="34" charset="0"/>
              </a:rPr>
              <a:t>Wait for the </a:t>
            </a:r>
            <a:r>
              <a:rPr lang="en-US" dirty="0" err="1">
                <a:latin typeface="Grandview" panose="020B0502040204020203" pitchFamily="34" charset="0"/>
              </a:rPr>
              <a:t>autograder</a:t>
            </a:r>
            <a:r>
              <a:rPr lang="en-US" dirty="0">
                <a:latin typeface="Grandview" panose="020B0502040204020203" pitchFamily="34" charset="0"/>
              </a:rPr>
              <a:t> to finish running</a:t>
            </a:r>
          </a:p>
        </p:txBody>
      </p:sp>
    </p:spTree>
    <p:extLst>
      <p:ext uri="{BB962C8B-B14F-4D97-AF65-F5344CB8AC3E}">
        <p14:creationId xmlns:p14="http://schemas.microsoft.com/office/powerpoint/2010/main" val="67490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27EC-39E7-791D-4CFA-7AC33EC76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B4FD-C7A6-4191-97AE-CFF843A5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Quick Moodle 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0064-4D8F-7DF6-E7D3-1EA93AB8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Colorful calendar (Airtable) with start/end dates</a:t>
            </a:r>
          </a:p>
          <a:p>
            <a:r>
              <a:rPr lang="en-US" dirty="0">
                <a:latin typeface="Grandview" panose="020B0502040204020203" pitchFamily="34" charset="0"/>
              </a:rPr>
              <a:t>Links to get help and ask for an extension</a:t>
            </a:r>
          </a:p>
          <a:p>
            <a:r>
              <a:rPr lang="en-US" dirty="0">
                <a:latin typeface="Grandview" panose="020B0502040204020203" pitchFamily="34" charset="0"/>
              </a:rPr>
              <a:t>Syllabus</a:t>
            </a:r>
          </a:p>
          <a:p>
            <a:endParaRPr lang="en-US" dirty="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77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Goals for this course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91203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 panose="020B0502040204020203" pitchFamily="34" charset="0"/>
              </a:rPr>
              <a:t>Move from Python to Java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Lots of little programs in the first few weeks</a:t>
            </a:r>
          </a:p>
          <a:p>
            <a:r>
              <a:rPr lang="en-US" dirty="0">
                <a:latin typeface="Grandview" panose="020B0502040204020203" pitchFamily="34" charset="0"/>
              </a:rPr>
              <a:t>Move from writing functions to writing whole classes from scratch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Learn how to </a:t>
            </a:r>
            <a:r>
              <a:rPr lang="en-US" b="1" i="1" dirty="0">
                <a:latin typeface="Grandview" panose="020B0502040204020203" pitchFamily="34" charset="0"/>
              </a:rPr>
              <a:t>design</a:t>
            </a:r>
            <a:r>
              <a:rPr lang="en-US" dirty="0">
                <a:latin typeface="Grandview" panose="020B0502040204020203" pitchFamily="34" charset="0"/>
              </a:rPr>
              <a:t> programs</a:t>
            </a:r>
          </a:p>
          <a:p>
            <a:r>
              <a:rPr lang="en-US" dirty="0">
                <a:latin typeface="Grandview" panose="020B0502040204020203" pitchFamily="34" charset="0"/>
              </a:rPr>
              <a:t>Break up larger programs into multiple classes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Final project</a:t>
            </a:r>
          </a:p>
          <a:p>
            <a:r>
              <a:rPr lang="en-US" dirty="0">
                <a:latin typeface="Grandview" panose="020B0502040204020203" pitchFamily="34" charset="0"/>
              </a:rPr>
              <a:t>Learn algorithms and data storage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Maps, sorting, mixed patterns, and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120829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randview" panose="020B0502040204020203" pitchFamily="34" charset="0"/>
              </a:rPr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976" y="1582903"/>
            <a:ext cx="1061779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978" y="2421926"/>
            <a:ext cx="7813297" cy="43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0F68-AD89-C49D-E907-200E2D2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A note on our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3294-5337-D177-D6B7-641299DF5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Some have taken CSSE 120, </a:t>
            </a:r>
            <a:br>
              <a:rPr lang="en-US" dirty="0">
                <a:latin typeface="Grandview" panose="020B0502040204020203" pitchFamily="34" charset="0"/>
              </a:rPr>
            </a:br>
            <a:r>
              <a:rPr lang="en-US" dirty="0">
                <a:latin typeface="Grandview" panose="020B0502040204020203" pitchFamily="34" charset="0"/>
              </a:rPr>
              <a:t>some have not</a:t>
            </a:r>
          </a:p>
          <a:p>
            <a:r>
              <a:rPr lang="en-US" dirty="0">
                <a:latin typeface="Grandview" panose="020B0502040204020203" pitchFamily="34" charset="0"/>
              </a:rPr>
              <a:t>Some have written Java code before, </a:t>
            </a:r>
            <a:br>
              <a:rPr lang="en-US" dirty="0">
                <a:latin typeface="Grandview" panose="020B0502040204020203" pitchFamily="34" charset="0"/>
              </a:rPr>
            </a:br>
            <a:r>
              <a:rPr lang="en-US" dirty="0">
                <a:latin typeface="Grandview" panose="020B0502040204020203" pitchFamily="34" charset="0"/>
              </a:rPr>
              <a:t>some have not</a:t>
            </a:r>
          </a:p>
          <a:p>
            <a:r>
              <a:rPr lang="en-US" dirty="0">
                <a:latin typeface="Grandview" panose="020B0502040204020203" pitchFamily="34" charset="0"/>
              </a:rPr>
              <a:t>Some have been Rose-Hulman </a:t>
            </a:r>
            <a:br>
              <a:rPr lang="en-US" dirty="0">
                <a:latin typeface="Grandview" panose="020B0502040204020203" pitchFamily="34" charset="0"/>
              </a:rPr>
            </a:br>
            <a:r>
              <a:rPr lang="en-US" dirty="0">
                <a:latin typeface="Grandview" panose="020B0502040204020203" pitchFamily="34" charset="0"/>
              </a:rPr>
              <a:t>students for years, </a:t>
            </a:r>
            <a:br>
              <a:rPr lang="en-US" dirty="0">
                <a:latin typeface="Grandview" panose="020B0502040204020203" pitchFamily="34" charset="0"/>
              </a:rPr>
            </a:br>
            <a:r>
              <a:rPr lang="en-US" dirty="0">
                <a:latin typeface="Grandview" panose="020B0502040204020203" pitchFamily="34" charset="0"/>
              </a:rPr>
              <a:t>some for a day</a:t>
            </a:r>
          </a:p>
          <a:p>
            <a:r>
              <a:rPr lang="en-US" dirty="0">
                <a:latin typeface="Grandview" panose="020B0502040204020203" pitchFamily="34" charset="0"/>
              </a:rPr>
              <a:t>But everyone is prepared to succeed </a:t>
            </a:r>
            <a:br>
              <a:rPr lang="en-US" dirty="0">
                <a:latin typeface="Grandview" panose="020B0502040204020203" pitchFamily="34" charset="0"/>
              </a:rPr>
            </a:br>
            <a:r>
              <a:rPr lang="en-US" dirty="0">
                <a:latin typeface="Grandview" panose="020B0502040204020203" pitchFamily="34" charset="0"/>
              </a:rPr>
              <a:t>in this course, and I expect: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4466553-453D-ABC8-0D27-28691F0BBD75}"/>
              </a:ext>
            </a:extLst>
          </p:cNvPr>
          <p:cNvSpPr/>
          <p:nvPr/>
        </p:nvSpPr>
        <p:spPr>
          <a:xfrm>
            <a:off x="7613047" y="1122218"/>
            <a:ext cx="4367671" cy="5188747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r>
              <a:rPr lang="en-US" sz="2400" b="1" dirty="0">
                <a:latin typeface="Montserrat" pitchFamily="2" charset="0"/>
              </a:rPr>
              <a:t>RESPECT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8CAC9C1-8C77-4158-83D8-5BF822D50460}"/>
              </a:ext>
            </a:extLst>
          </p:cNvPr>
          <p:cNvSpPr/>
          <p:nvPr/>
        </p:nvSpPr>
        <p:spPr>
          <a:xfrm>
            <a:off x="7827773" y="1148761"/>
            <a:ext cx="3955517" cy="4587021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4754E-0FBE-0FF9-8D39-113527B8CBEB}"/>
              </a:ext>
            </a:extLst>
          </p:cNvPr>
          <p:cNvSpPr txBox="1"/>
          <p:nvPr/>
        </p:nvSpPr>
        <p:spPr>
          <a:xfrm>
            <a:off x="6749847" y="5140709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rPr>
              <a:t>ENGAGEMENT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819FC91-CA0C-39C1-2163-9EF89ED67C13}"/>
              </a:ext>
            </a:extLst>
          </p:cNvPr>
          <p:cNvSpPr/>
          <p:nvPr/>
        </p:nvSpPr>
        <p:spPr>
          <a:xfrm>
            <a:off x="8146472" y="1122218"/>
            <a:ext cx="3345719" cy="3885084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  <a:p>
            <a:pPr algn="ctr"/>
            <a:endParaRPr lang="en-US" sz="2400" dirty="0">
              <a:latin typeface="Montserra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BCED0-F02D-5B86-43B6-6A819FE8EF64}"/>
              </a:ext>
            </a:extLst>
          </p:cNvPr>
          <p:cNvSpPr txBox="1"/>
          <p:nvPr/>
        </p:nvSpPr>
        <p:spPr>
          <a:xfrm>
            <a:off x="6749847" y="4151217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rPr>
              <a:t>JOYFUL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3832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CE3D4F-82A0-7F50-FC53-697AB2AC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61" y="2125600"/>
            <a:ext cx="2871465" cy="4029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604838-5C1D-CAD5-7263-2CFE995A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38" y="3277844"/>
            <a:ext cx="4328535" cy="28775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927EF3-F66A-14B1-D400-698603AD5457}"/>
              </a:ext>
            </a:extLst>
          </p:cNvPr>
          <p:cNvSpPr txBox="1">
            <a:spLocks/>
          </p:cNvSpPr>
          <p:nvPr/>
        </p:nvSpPr>
        <p:spPr>
          <a:xfrm>
            <a:off x="419100" y="365125"/>
            <a:ext cx="11353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randview" panose="020B0502040204020203" pitchFamily="34" charset="0"/>
              </a:rPr>
              <a:t>How we visualize learning has changed over time</a:t>
            </a:r>
          </a:p>
        </p:txBody>
      </p:sp>
    </p:spTree>
    <p:extLst>
      <p:ext uri="{BB962C8B-B14F-4D97-AF65-F5344CB8AC3E}">
        <p14:creationId xmlns:p14="http://schemas.microsoft.com/office/powerpoint/2010/main" val="39521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Instructor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3" y="1538736"/>
            <a:ext cx="10027227" cy="4721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randview" panose="020B0502040204020203" pitchFamily="34" charset="0"/>
              </a:rPr>
              <a:t>Ian Ludden</a:t>
            </a:r>
          </a:p>
          <a:p>
            <a:r>
              <a:rPr lang="en-US" sz="2400" dirty="0">
                <a:latin typeface="Grandview" panose="020B0502040204020203" pitchFamily="34" charset="0"/>
              </a:rPr>
              <a:t>Feel free to call me:</a:t>
            </a:r>
          </a:p>
          <a:p>
            <a:pPr lvl="1"/>
            <a:r>
              <a:rPr lang="en-US" sz="2000" dirty="0">
                <a:latin typeface="Grandview" panose="020B0502040204020203" pitchFamily="34" charset="0"/>
              </a:rPr>
              <a:t>Ian, Professor/Dr. Ludden, or Professor/Dr. Ian</a:t>
            </a:r>
          </a:p>
          <a:p>
            <a:r>
              <a:rPr lang="en-US" sz="2400" dirty="0">
                <a:latin typeface="Grandview" panose="020B0502040204020203" pitchFamily="34" charset="0"/>
              </a:rPr>
              <a:t>Originally from Tampa, Florida </a:t>
            </a:r>
            <a:br>
              <a:rPr lang="en-US" sz="2400" dirty="0">
                <a:latin typeface="Grandview" panose="020B0502040204020203" pitchFamily="34" charset="0"/>
              </a:rPr>
            </a:br>
            <a:r>
              <a:rPr lang="en-US" sz="2400" dirty="0">
                <a:latin typeface="Grandview" panose="020B0502040204020203" pitchFamily="34" charset="0"/>
              </a:rPr>
              <a:t>(grateful the Midwest has seasons)</a:t>
            </a:r>
          </a:p>
          <a:p>
            <a:r>
              <a:rPr lang="en-US" sz="2400" dirty="0">
                <a:latin typeface="Grandview" panose="020B0502040204020203" pitchFamily="34" charset="0"/>
              </a:rPr>
              <a:t>B.S. in CPE/MA from Rose-Hulman, Fall 2016</a:t>
            </a:r>
          </a:p>
          <a:p>
            <a:r>
              <a:rPr lang="en-US" sz="2400" dirty="0">
                <a:latin typeface="Grandview" panose="020B0502040204020203" pitchFamily="34" charset="0"/>
              </a:rPr>
              <a:t>Ph.D. in CS from UIUC in 2023</a:t>
            </a:r>
          </a:p>
          <a:p>
            <a:r>
              <a:rPr lang="en-US" sz="2400" dirty="0">
                <a:latin typeface="Grandview" panose="020B0502040204020203" pitchFamily="34" charset="0"/>
              </a:rPr>
              <a:t>Industry experience: FitzMark (Indy), Garmin (KC), </a:t>
            </a:r>
            <a:br>
              <a:rPr lang="en-US" sz="2400" dirty="0">
                <a:latin typeface="Grandview" panose="020B0502040204020203" pitchFamily="34" charset="0"/>
              </a:rPr>
            </a:br>
            <a:r>
              <a:rPr lang="en-US" sz="2400" dirty="0">
                <a:latin typeface="Grandview" panose="020B0502040204020203" pitchFamily="34" charset="0"/>
              </a:rPr>
              <a:t>LGS (Tampa), PilotFish (Tampa)</a:t>
            </a:r>
          </a:p>
          <a:p>
            <a:pPr lvl="1"/>
            <a:r>
              <a:rPr lang="en-US" sz="2000" dirty="0">
                <a:latin typeface="Grandview" panose="020B0502040204020203" pitchFamily="34" charset="0"/>
              </a:rPr>
              <a:t>Wrote lots of Java code at </a:t>
            </a:r>
            <a:r>
              <a:rPr lang="en-US" sz="2000" dirty="0" err="1">
                <a:latin typeface="Grandview" panose="020B0502040204020203" pitchFamily="34" charset="0"/>
              </a:rPr>
              <a:t>PilotFish</a:t>
            </a:r>
            <a:r>
              <a:rPr lang="en-US" sz="2000" dirty="0">
                <a:latin typeface="Grandview" panose="020B0502040204020203" pitchFamily="34" charset="0"/>
              </a:rPr>
              <a:t>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C2DEA-FDC8-4992-99CD-DD7957A7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286" y="135082"/>
            <a:ext cx="4165213" cy="6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and person taking a selfie in front of a sign&#10;&#10;Description automatically generated">
            <a:extLst>
              <a:ext uri="{FF2B5EF4-FFF2-40B4-BE49-F238E27FC236}">
                <a16:creationId xmlns:a16="http://schemas.microsoft.com/office/drawing/2014/main" id="{1D4AD7BF-6B3C-1DF8-AB08-48615EAB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15378" r="372" b="16205"/>
          <a:stretch>
            <a:fillRect/>
          </a:stretch>
        </p:blipFill>
        <p:spPr>
          <a:xfrm>
            <a:off x="191084" y="142880"/>
            <a:ext cx="7805559" cy="4022151"/>
          </a:xfrm>
          <a:prstGeom prst="rect">
            <a:avLst/>
          </a:prstGeom>
        </p:spPr>
      </p:pic>
      <p:pic>
        <p:nvPicPr>
          <p:cNvPr id="4" name="Picture 3" descr="A person running with numbers on his shirt&#10;&#10;Description automatically generated">
            <a:extLst>
              <a:ext uri="{FF2B5EF4-FFF2-40B4-BE49-F238E27FC236}">
                <a16:creationId xmlns:a16="http://schemas.microsoft.com/office/drawing/2014/main" id="{E24BEEF9-8BAD-BEC6-8063-ACB3F4F74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113"/>
          <a:stretch>
            <a:fillRect/>
          </a:stretch>
        </p:blipFill>
        <p:spPr>
          <a:xfrm>
            <a:off x="8195999" y="169254"/>
            <a:ext cx="3826711" cy="2066161"/>
          </a:xfrm>
          <a:prstGeom prst="rect">
            <a:avLst/>
          </a:prstGeom>
        </p:spPr>
      </p:pic>
      <p:pic>
        <p:nvPicPr>
          <p:cNvPr id="3" name="Picture 2" descr="A person and person posing with a snowman&#10;&#10;AI-generated content may be incorrect.">
            <a:extLst>
              <a:ext uri="{FF2B5EF4-FFF2-40B4-BE49-F238E27FC236}">
                <a16:creationId xmlns:a16="http://schemas.microsoft.com/office/drawing/2014/main" id="{5573D4E6-CE65-7DCF-E683-ED8A032A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" r="2" b="8444"/>
          <a:stretch>
            <a:fillRect/>
          </a:stretch>
        </p:blipFill>
        <p:spPr>
          <a:xfrm>
            <a:off x="191087" y="4257676"/>
            <a:ext cx="3808694" cy="2494353"/>
          </a:xfrm>
          <a:prstGeom prst="rect">
            <a:avLst/>
          </a:prstGeom>
        </p:spPr>
      </p:pic>
      <p:pic>
        <p:nvPicPr>
          <p:cNvPr id="9" name="Picture 8" descr="A person and person holding a mug&#10;&#10;Description automatically generated">
            <a:extLst>
              <a:ext uri="{FF2B5EF4-FFF2-40B4-BE49-F238E27FC236}">
                <a16:creationId xmlns:a16="http://schemas.microsoft.com/office/drawing/2014/main" id="{D01B151F-8986-3A43-DC44-43101119FE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8" b="39805"/>
          <a:stretch>
            <a:fillRect/>
          </a:stretch>
        </p:blipFill>
        <p:spPr>
          <a:xfrm>
            <a:off x="4185626" y="4257676"/>
            <a:ext cx="3814183" cy="2479102"/>
          </a:xfrm>
          <a:prstGeom prst="rect">
            <a:avLst/>
          </a:prstGeom>
        </p:spPr>
      </p:pic>
      <p:pic>
        <p:nvPicPr>
          <p:cNvPr id="12" name="Picture 11" descr="A person playing chess on a table&#10;&#10;AI-generated content may be incorrect.">
            <a:extLst>
              <a:ext uri="{FF2B5EF4-FFF2-40B4-BE49-F238E27FC236}">
                <a16:creationId xmlns:a16="http://schemas.microsoft.com/office/drawing/2014/main" id="{FEF0AF4F-CBF4-AA02-03EE-BE002C3D5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 r="2" b="21710"/>
          <a:stretch>
            <a:fillRect/>
          </a:stretch>
        </p:blipFill>
        <p:spPr>
          <a:xfrm>
            <a:off x="8179442" y="2391883"/>
            <a:ext cx="3826711" cy="2072296"/>
          </a:xfrm>
          <a:prstGeom prst="rect">
            <a:avLst/>
          </a:prstGeom>
        </p:spPr>
      </p:pic>
      <p:pic>
        <p:nvPicPr>
          <p:cNvPr id="10" name="Picture 9" descr="A pair of feet on a rocky cliff overlooking a body of water&#10;&#10;AI-generated content may be incorrect.">
            <a:extLst>
              <a:ext uri="{FF2B5EF4-FFF2-40B4-BE49-F238E27FC236}">
                <a16:creationId xmlns:a16="http://schemas.microsoft.com/office/drawing/2014/main" id="{617131B7-A8FC-2DB5-EB5B-DFA752849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2" r="2" b="7263"/>
          <a:stretch>
            <a:fillRect/>
          </a:stretch>
        </p:blipFill>
        <p:spPr>
          <a:xfrm>
            <a:off x="8193994" y="4620643"/>
            <a:ext cx="3826711" cy="20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Instructor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182" y="1407943"/>
            <a:ext cx="10817308" cy="5470524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 panose="020B0502040204020203" pitchFamily="34" charset="0"/>
              </a:rPr>
              <a:t>More about me</a:t>
            </a:r>
          </a:p>
          <a:p>
            <a:r>
              <a:rPr lang="en-US" dirty="0">
                <a:latin typeface="Grandview" panose="020B0502040204020203" pitchFamily="34" charset="0"/>
              </a:rPr>
              <a:t>When I was a student here: 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Cross Country, Engineers Without Borders, symphony orchestra, musicals, improv club, St. Joseph’s University Ministry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Friends &amp; activities helped me make it through Rose</a:t>
            </a:r>
          </a:p>
          <a:p>
            <a:pPr lvl="2"/>
            <a:r>
              <a:rPr lang="en-US" dirty="0">
                <a:latin typeface="Grandview" panose="020B0502040204020203" pitchFamily="34" charset="0"/>
              </a:rPr>
              <a:t>Find your people! </a:t>
            </a:r>
          </a:p>
          <a:p>
            <a:pPr lvl="1"/>
            <a:endParaRPr lang="en-US" dirty="0">
              <a:latin typeface="Grandview" panose="020B0502040204020203" pitchFamily="34" charset="0"/>
            </a:endParaRPr>
          </a:p>
          <a:p>
            <a:r>
              <a:rPr lang="en-US" dirty="0">
                <a:latin typeface="Grandview" panose="020B0502040204020203" pitchFamily="34" charset="0"/>
              </a:rPr>
              <a:t>Interested in working with students on research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Feel free to schedule appt. or email if you have interest in research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Graph theory, algorithmic game theory, operations research</a:t>
            </a:r>
          </a:p>
          <a:p>
            <a:pPr lvl="1"/>
            <a:r>
              <a:rPr lang="en-US" dirty="0">
                <a:latin typeface="Grandview" panose="020B0502040204020203" pitchFamily="34" charset="0"/>
              </a:rPr>
              <a:t>Most projects require CSSE 230, but we can talk before then</a:t>
            </a:r>
            <a:endParaRPr lang="en-US" sz="2000" dirty="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12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842</Words>
  <Application>Microsoft Office PowerPoint</Application>
  <PresentationFormat>Widescreen</PresentationFormat>
  <Paragraphs>116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Grandview</vt:lpstr>
      <vt:lpstr>Montserrat</vt:lpstr>
      <vt:lpstr>Office Theme</vt:lpstr>
      <vt:lpstr>System.out.println("Welcome to CSSE 220!");</vt:lpstr>
      <vt:lpstr>Quick Moodle tour</vt:lpstr>
      <vt:lpstr>Goals for this course</vt:lpstr>
      <vt:lpstr>Advice from Former Students</vt:lpstr>
      <vt:lpstr>A note on our backgrounds</vt:lpstr>
      <vt:lpstr>PowerPoint Presentation</vt:lpstr>
      <vt:lpstr>Instructor Info</vt:lpstr>
      <vt:lpstr>PowerPoint Presentation</vt:lpstr>
      <vt:lpstr>Instructor Info</vt:lpstr>
      <vt:lpstr>Introductions</vt:lpstr>
      <vt:lpstr>How to get help</vt:lpstr>
      <vt:lpstr>Can we just Java already?</vt:lpstr>
      <vt:lpstr>Act01: Introduction to Java</vt:lpstr>
      <vt:lpstr>LLMs/genAI in CSSE 220</vt:lpstr>
      <vt:lpstr>How not to use LLMs</vt:lpstr>
      <vt:lpstr>HW0 – How to submit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CSSE 220</dc:title>
  <dc:creator>Microsoft Office User</dc:creator>
  <cp:lastModifiedBy>Ludden, Ian</cp:lastModifiedBy>
  <cp:revision>44</cp:revision>
  <dcterms:created xsi:type="dcterms:W3CDTF">2020-09-01T22:38:51Z</dcterms:created>
  <dcterms:modified xsi:type="dcterms:W3CDTF">2025-09-03T18:47:26Z</dcterms:modified>
</cp:coreProperties>
</file>